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0.46391752577319589</c:v>
                </c:pt>
                <c:pt idx="1">
                  <c:v>0.53092783505154639</c:v>
                </c:pt>
                <c:pt idx="2">
                  <c:v>0</c:v>
                </c:pt>
                <c:pt idx="3">
                  <c:v>5.154639175257731E-3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6.6973903162004609</c:v>
                </c:pt>
                <c:pt idx="1">
                  <c:v>0</c:v>
                </c:pt>
                <c:pt idx="2">
                  <c:v>6.3323821035705299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9.1509290278126532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3.3026096837995391</c:v>
                </c:pt>
                <c:pt idx="1">
                  <c:v>0.84907097218734684</c:v>
                </c:pt>
                <c:pt idx="2">
                  <c:v>3.6676178964294701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8.5247452126899752</c:v>
                </c:pt>
                <c:pt idx="1">
                  <c:v>7.9591410397027307</c:v>
                </c:pt>
                <c:pt idx="2">
                  <c:v>8.2847415991596467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1.4752547873100248</c:v>
                </c:pt>
                <c:pt idx="1">
                  <c:v>2.0408589602972693</c:v>
                </c:pt>
                <c:pt idx="2">
                  <c:v>1.7152584008403533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9.0469165929206117</c:v>
                </c:pt>
                <c:pt idx="1">
                  <c:v>0</c:v>
                </c:pt>
                <c:pt idx="2">
                  <c:v>8.9961431100128522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9.7720617273241128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0.95308340707938832</c:v>
                </c:pt>
                <c:pt idx="1">
                  <c:v>0.22793827267588718</c:v>
                </c:pt>
                <c:pt idx="2">
                  <c:v>1.0038568899871478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3.6397346828406021</c:v>
                </c:pt>
                <c:pt idx="1">
                  <c:v>2.6195875267458062</c:v>
                </c:pt>
                <c:pt idx="2">
                  <c:v>3.6430169677546811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6.3602653171593975</c:v>
                </c:pt>
                <c:pt idx="1">
                  <c:v>7.3804124732541938</c:v>
                </c:pt>
                <c:pt idx="2">
                  <c:v>6.3569830322453189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Sheet1!$G$2:$G$4</c:f>
              <c:numCache>
                <c:formatCode>0.0;;</c:formatCode>
                <c:ptCount val="3"/>
                <c:pt idx="0">
                  <c:v>7.0751723389675512</c:v>
                </c:pt>
                <c:pt idx="1">
                  <c:v>0</c:v>
                </c:pt>
                <c:pt idx="2">
                  <c:v>7.061214107961522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Hartlepool (-)</c:v>
                </c:pt>
                <c:pt idx="2">
                  <c:v>University Hospital Of North Tees (105)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2.9248276610324488</c:v>
                </c:pt>
                <c:pt idx="1">
                  <c:v>0</c:v>
                </c:pt>
                <c:pt idx="2">
                  <c:v>2.938785892038478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Sheet1!$G$2:$G$4</c:f>
              <c:numCache>
                <c:formatCode>0.0;;</c:formatCode>
                <c:ptCount val="3"/>
                <c:pt idx="0">
                  <c:v>8.8513973438853686</c:v>
                </c:pt>
                <c:pt idx="1">
                  <c:v>0</c:v>
                </c:pt>
                <c:pt idx="2">
                  <c:v>8.7024295251083963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(34)</c:v>
                </c:pt>
                <c:pt idx="2">
                  <c:v>University Hospital Of North Tees (343)</c:v>
                </c:pt>
              </c:strCache>
            </c:strRef>
          </c:cat>
          <c:val>
            <c:numRef>
              <c:f>Sheet1!$J$2:$J$4</c:f>
              <c:numCache>
                <c:formatCode>0.0;;</c:formatCode>
                <c:ptCount val="3"/>
                <c:pt idx="0">
                  <c:v>0</c:v>
                </c:pt>
                <c:pt idx="1">
                  <c:v>9.8566354630986606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1.1486026561146314</c:v>
                </c:pt>
                <c:pt idx="1">
                  <c:v>0.14336453690133943</c:v>
                </c:pt>
                <c:pt idx="2">
                  <c:v>1.2975704748916037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Sheet1!$G$2:$G$4</c:f>
              <c:numCache>
                <c:formatCode>0.0;;</c:formatCode>
                <c:ptCount val="3"/>
                <c:pt idx="0">
                  <c:v>8.1701722275695392</c:v>
                </c:pt>
                <c:pt idx="1">
                  <c:v>0</c:v>
                </c:pt>
                <c:pt idx="2">
                  <c:v>7.9829738051582071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Of Hartlepool (-)</c:v>
                </c:pt>
                <c:pt idx="2">
                  <c:v>University Hospital Of North Tees (237)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1.8298277724304608</c:v>
                </c:pt>
                <c:pt idx="1">
                  <c:v>0</c:v>
                </c:pt>
                <c:pt idx="2">
                  <c:v>2.0170261948417929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Sheet1!$G$2:$G$4</c:f>
              <c:numCache>
                <c:formatCode>0.0;;</c:formatCode>
                <c:ptCount val="3"/>
                <c:pt idx="0">
                  <c:v>7.9272603051320729</c:v>
                </c:pt>
                <c:pt idx="1">
                  <c:v>0</c:v>
                </c:pt>
                <c:pt idx="2">
                  <c:v>7.8996105673798116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University Hospital Of Hartlepool (-)</c:v>
                </c:pt>
                <c:pt idx="2">
                  <c:v>University Hospital Of North Tees (182)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2.0727396948679271</c:v>
                </c:pt>
                <c:pt idx="1">
                  <c:v>0</c:v>
                </c:pt>
                <c:pt idx="2">
                  <c:v>2.1003894326201884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Sheet1!$G$2:$G$4</c:f>
              <c:numCache>
                <c:formatCode>0.0;;</c:formatCode>
                <c:ptCount val="3"/>
                <c:pt idx="0">
                  <c:v>7.5065386797683598</c:v>
                </c:pt>
                <c:pt idx="1">
                  <c:v>0</c:v>
                </c:pt>
                <c:pt idx="2">
                  <c:v>7.7785918633154552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Of Hartlepool (-)</c:v>
                </c:pt>
                <c:pt idx="2">
                  <c:v>University Hospital Of North Tees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2.4934613202316402</c:v>
                </c:pt>
                <c:pt idx="1">
                  <c:v>0</c:v>
                </c:pt>
                <c:pt idx="2">
                  <c:v>2.2214081366845448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Sheet1!$G$2:$G$4</c:f>
              <c:numCache>
                <c:formatCode>0.0;;</c:formatCode>
                <c:ptCount val="3"/>
                <c:pt idx="0">
                  <c:v>5.8608147808194868</c:v>
                </c:pt>
                <c:pt idx="1">
                  <c:v>0</c:v>
                </c:pt>
                <c:pt idx="2">
                  <c:v>5.5614866457292829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Of Hartlepool (-)</c:v>
                </c:pt>
                <c:pt idx="2">
                  <c:v>University Hospital Of North Tees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4.1391852191805132</c:v>
                </c:pt>
                <c:pt idx="1">
                  <c:v>0</c:v>
                </c:pt>
                <c:pt idx="2">
                  <c:v>4.4385133542707171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Sheet1!$G$2:$G$4</c:f>
              <c:numCache>
                <c:formatCode>0.0;;</c:formatCode>
                <c:ptCount val="3"/>
                <c:pt idx="0">
                  <c:v>9.4417986074571445</c:v>
                </c:pt>
                <c:pt idx="1">
                  <c:v>0</c:v>
                </c:pt>
                <c:pt idx="2">
                  <c:v>9.3745497222693075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Sheet1!$I$2:$I$4</c:f>
              <c:numCache>
                <c:formatCode>0.0;;</c:formatCode>
                <c:ptCount val="3"/>
                <c:pt idx="0">
                  <c:v>0</c:v>
                </c:pt>
                <c:pt idx="1">
                  <c:v>9.820829795435543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University Hospital Of Hartlepool (35)</c:v>
                </c:pt>
                <c:pt idx="2">
                  <c:v>University Hospital Of North Tees (327)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0.5582013925428555</c:v>
                </c:pt>
                <c:pt idx="1">
                  <c:v>0.17917020456445698</c:v>
                </c:pt>
                <c:pt idx="2">
                  <c:v>0.62545027773069251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Sheet1!$G$2:$G$4</c:f>
              <c:numCache>
                <c:formatCode>0.0;;</c:formatCode>
                <c:ptCount val="3"/>
                <c:pt idx="0">
                  <c:v>8.5365661184349886</c:v>
                </c:pt>
                <c:pt idx="1">
                  <c:v>0</c:v>
                </c:pt>
                <c:pt idx="2">
                  <c:v>8.4184968476372468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Sheet1!$I$2:$I$4</c:f>
              <c:numCache>
                <c:formatCode>0.0;;</c:formatCode>
                <c:ptCount val="3"/>
                <c:pt idx="0">
                  <c:v>0</c:v>
                </c:pt>
                <c:pt idx="1">
                  <c:v>9.4464929926319225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(346)</c:v>
                </c:pt>
                <c:pt idx="1">
                  <c:v>University Hospital Of Hartlepool (33)</c:v>
                </c:pt>
                <c:pt idx="2">
                  <c:v>University Hospital Of North Tees (313)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1.4634338815650114</c:v>
                </c:pt>
                <c:pt idx="1">
                  <c:v>0.55350700736807745</c:v>
                </c:pt>
                <c:pt idx="2">
                  <c:v>1.5815031523627532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Sheet1!$G$2:$G$4</c:f>
              <c:numCache>
                <c:formatCode>0.0;;</c:formatCode>
                <c:ptCount val="3"/>
                <c:pt idx="0">
                  <c:v>8.9854340177817722</c:v>
                </c:pt>
                <c:pt idx="1">
                  <c:v>0</c:v>
                </c:pt>
                <c:pt idx="2">
                  <c:v>8.9318771533238319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Sheet1!$I$2:$I$4</c:f>
              <c:numCache>
                <c:formatCode>0.0;;</c:formatCode>
                <c:ptCount val="3"/>
                <c:pt idx="0">
                  <c:v>0</c:v>
                </c:pt>
                <c:pt idx="1">
                  <c:v>9.7720617273241128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(35)</c:v>
                </c:pt>
                <c:pt idx="2">
                  <c:v>University Hospital Of North Tees (348)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1.0145659822182278</c:v>
                </c:pt>
                <c:pt idx="1">
                  <c:v>0.22793827267588718</c:v>
                </c:pt>
                <c:pt idx="2">
                  <c:v>1.0681228466761681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Sheet1!$G$2:$G$4</c:f>
              <c:numCache>
                <c:formatCode>0.0;;</c:formatCode>
                <c:ptCount val="3"/>
                <c:pt idx="0">
                  <c:v>8.8710411986563287</c:v>
                </c:pt>
                <c:pt idx="1">
                  <c:v>0</c:v>
                </c:pt>
                <c:pt idx="2">
                  <c:v>8.8256999212406022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Sheet1!$J$2:$J$4</c:f>
              <c:numCache>
                <c:formatCode>0.0;;</c:formatCode>
                <c:ptCount val="3"/>
                <c:pt idx="0">
                  <c:v>0</c:v>
                </c:pt>
                <c:pt idx="1">
                  <c:v>9.6824766250418843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1.1289588013436713</c:v>
                </c:pt>
                <c:pt idx="1">
                  <c:v>0.31752337495811567</c:v>
                </c:pt>
                <c:pt idx="2">
                  <c:v>1.1743000787593978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Sheet1!$G$2:$G$4</c:f>
              <c:numCache>
                <c:formatCode>0.0;;</c:formatCode>
                <c:ptCount val="3"/>
                <c:pt idx="0">
                  <c:v>8.6025177591679629</c:v>
                </c:pt>
                <c:pt idx="1">
                  <c:v>0</c:v>
                </c:pt>
                <c:pt idx="2">
                  <c:v>8.502937247514204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(351)</c:v>
                </c:pt>
                <c:pt idx="1">
                  <c:v>University Hospital Of Hartlepool (33)</c:v>
                </c:pt>
                <c:pt idx="2">
                  <c:v>University Hospital Of North Tees (318)</c:v>
                </c:pt>
              </c:strCache>
            </c:strRef>
          </c:cat>
          <c:val>
            <c:numRef>
              <c:f>Sheet1!$J$2:$J$4</c:f>
              <c:numCache>
                <c:formatCode>0.0;;</c:formatCode>
                <c:ptCount val="3"/>
                <c:pt idx="0">
                  <c:v>0</c:v>
                </c:pt>
                <c:pt idx="1">
                  <c:v>9.6683989852429821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1.3974822408320371</c:v>
                </c:pt>
                <c:pt idx="1">
                  <c:v>0.33160101475701786</c:v>
                </c:pt>
                <c:pt idx="2">
                  <c:v>1.497062752485796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Sheet1!$G$2:$G$4</c:f>
              <c:numCache>
                <c:formatCode>0.0;;</c:formatCode>
                <c:ptCount val="3"/>
                <c:pt idx="0">
                  <c:v>8.8792708484108829</c:v>
                </c:pt>
                <c:pt idx="1">
                  <c:v>0</c:v>
                </c:pt>
                <c:pt idx="2">
                  <c:v>8.7592519927464387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Sheet1!$I$2:$I$4</c:f>
              <c:numCache>
                <c:formatCode>0.0;;</c:formatCode>
                <c:ptCount val="3"/>
                <c:pt idx="0">
                  <c:v>0</c:v>
                </c:pt>
                <c:pt idx="1">
                  <c:v>9.5928915227596558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University Hospital Of Hartlepool (35)</c:v>
                </c:pt>
                <c:pt idx="2">
                  <c:v>University Hospital Of North Tees (350)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1.1207291515891171</c:v>
                </c:pt>
                <c:pt idx="1">
                  <c:v>0.40710847724034416</c:v>
                </c:pt>
                <c:pt idx="2">
                  <c:v>1.2407480072535613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Sheet1!$G$2:$G$4</c:f>
              <c:numCache>
                <c:formatCode>0.0;;</c:formatCode>
                <c:ptCount val="3"/>
                <c:pt idx="0">
                  <c:v>8.8134679027730805</c:v>
                </c:pt>
                <c:pt idx="1">
                  <c:v>0</c:v>
                </c:pt>
                <c:pt idx="2">
                  <c:v>8.7660743216753563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Sheet1!$I$2:$I$4</c:f>
              <c:numCache>
                <c:formatCode>0.0;;</c:formatCode>
                <c:ptCount val="3"/>
                <c:pt idx="0">
                  <c:v>0</c:v>
                </c:pt>
                <c:pt idx="1">
                  <c:v>9.527472901812942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(35)</c:v>
                </c:pt>
                <c:pt idx="2">
                  <c:v>University Hospital Of North Tees (342)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1.1865320972269195</c:v>
                </c:pt>
                <c:pt idx="1">
                  <c:v>0.47252709818705796</c:v>
                </c:pt>
                <c:pt idx="2">
                  <c:v>1.2339256783246437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Sheet1!$E$2:$E$4</c:f>
              <c:numCache>
                <c:formatCode>0.0;;</c:formatCode>
                <c:ptCount val="3"/>
                <c:pt idx="0">
                  <c:v>6.8256553532239739</c:v>
                </c:pt>
                <c:pt idx="1">
                  <c:v>0</c:v>
                </c:pt>
                <c:pt idx="2">
                  <c:v>6.6400787326333024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Sheet1!$G$2:$G$4</c:f>
              <c:numCache>
                <c:formatCode>0.0;;</c:formatCode>
                <c:ptCount val="3"/>
                <c:pt idx="0">
                  <c:v>0</c:v>
                </c:pt>
                <c:pt idx="1">
                  <c:v>8.2118048774074772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University Hospital Of Hartlepool (34)</c:v>
                </c:pt>
                <c:pt idx="2">
                  <c:v>University Hospital Of North Tees (349)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3.1743446467760261</c:v>
                </c:pt>
                <c:pt idx="1">
                  <c:v>1.7881951225925228</c:v>
                </c:pt>
                <c:pt idx="2">
                  <c:v>3.3599212673666976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Sheet1!$G$2:$G$4</c:f>
              <c:numCache>
                <c:formatCode>0.0;;</c:formatCode>
                <c:ptCount val="3"/>
                <c:pt idx="0">
                  <c:v>7.7176655108459267</c:v>
                </c:pt>
                <c:pt idx="1">
                  <c:v>0</c:v>
                </c:pt>
                <c:pt idx="2">
                  <c:v>7.5917547312785061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University Hospital Of Hartlepool (34)</c:v>
                </c:pt>
                <c:pt idx="2">
                  <c:v>University Hospital Of North Tees (314)</c:v>
                </c:pt>
              </c:strCache>
            </c:strRef>
          </c:cat>
          <c:val>
            <c:numRef>
              <c:f>Sheet1!$J$2:$J$4</c:f>
              <c:numCache>
                <c:formatCode>0.0;;</c:formatCode>
                <c:ptCount val="3"/>
                <c:pt idx="0">
                  <c:v>0</c:v>
                </c:pt>
                <c:pt idx="1">
                  <c:v>9.3170880652189751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2.2823344891540733</c:v>
                </c:pt>
                <c:pt idx="1">
                  <c:v>0.68291193478102485</c:v>
                </c:pt>
                <c:pt idx="2">
                  <c:v>2.4082452687214939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Sheet1!$G$2:$G$4</c:f>
              <c:numCache>
                <c:formatCode>0.0;;</c:formatCode>
                <c:ptCount val="3"/>
                <c:pt idx="0">
                  <c:v>7.0934552700756388</c:v>
                </c:pt>
                <c:pt idx="1">
                  <c:v>0</c:v>
                </c:pt>
                <c:pt idx="2">
                  <c:v>6.9919882984417017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Sheet1!$I$2:$I$4</c:f>
              <c:numCache>
                <c:formatCode>0.0;;</c:formatCode>
                <c:ptCount val="3"/>
                <c:pt idx="0">
                  <c:v>0</c:v>
                </c:pt>
                <c:pt idx="1">
                  <c:v>8.362094173453686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University Hospital Of Hartlepool (35)</c:v>
                </c:pt>
                <c:pt idx="2">
                  <c:v>University Hospital Of North Tees (334)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2.9065447299243612</c:v>
                </c:pt>
                <c:pt idx="1">
                  <c:v>1.637905826546314</c:v>
                </c:pt>
                <c:pt idx="2">
                  <c:v>3.0080117015582983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7.0410038901422958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Sheet1!$G$2:$G$4</c:f>
              <c:numCache>
                <c:formatCode>0.0;;</c:formatCode>
                <c:ptCount val="3"/>
                <c:pt idx="0">
                  <c:v>8.7650806649477762</c:v>
                </c:pt>
                <c:pt idx="1">
                  <c:v>0</c:v>
                </c:pt>
                <c:pt idx="2">
                  <c:v>8.6812260831028496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(370)</c:v>
                </c:pt>
                <c:pt idx="1">
                  <c:v>University Hospital Of Hartlepool (35)</c:v>
                </c:pt>
                <c:pt idx="2">
                  <c:v>University Hospital Of North Tees (335)</c:v>
                </c:pt>
              </c:strCache>
            </c:strRef>
          </c:cat>
          <c:val>
            <c:numRef>
              <c:f>Sheet1!$J$2:$J$4</c:f>
              <c:numCache>
                <c:formatCode>0.0;;</c:formatCode>
                <c:ptCount val="3"/>
                <c:pt idx="0">
                  <c:v>0</c:v>
                </c:pt>
                <c:pt idx="1">
                  <c:v>9.8860308636620555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1.2349193350522238</c:v>
                </c:pt>
                <c:pt idx="1">
                  <c:v>0.11396913633794448</c:v>
                </c:pt>
                <c:pt idx="2">
                  <c:v>1.3187739168971504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Sheet1!$G$2:$G$4</c:f>
              <c:numCache>
                <c:formatCode>0.0;;</c:formatCode>
                <c:ptCount val="3"/>
                <c:pt idx="0">
                  <c:v>7.53825599618746</c:v>
                </c:pt>
                <c:pt idx="1">
                  <c:v>0</c:v>
                </c:pt>
                <c:pt idx="2">
                  <c:v>7.4456488850988718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c:v>
                </c:pt>
                <c:pt idx="2">
                  <c:v>University Hospital Of North Tees (294)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2.46174400381254</c:v>
                </c:pt>
                <c:pt idx="1">
                  <c:v>0</c:v>
                </c:pt>
                <c:pt idx="2">
                  <c:v>2.5543511149011282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Sheet1!$G$2:$G$4</c:f>
              <c:numCache>
                <c:formatCode>0.0;;</c:formatCode>
                <c:ptCount val="3"/>
                <c:pt idx="0">
                  <c:v>9.3980975288155069</c:v>
                </c:pt>
                <c:pt idx="1">
                  <c:v>0</c:v>
                </c:pt>
                <c:pt idx="2">
                  <c:v>9.3951073448697429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Sheet1!$I$2:$I$4</c:f>
              <c:numCache>
                <c:formatCode>0.0;;</c:formatCode>
                <c:ptCount val="3"/>
                <c:pt idx="0">
                  <c:v>0</c:v>
                </c:pt>
                <c:pt idx="1">
                  <c:v>9.796445761379827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0.60190247118449314</c:v>
                </c:pt>
                <c:pt idx="1">
                  <c:v>0.20355423862017297</c:v>
                </c:pt>
                <c:pt idx="2">
                  <c:v>0.60489265513025714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Sheet1!$G$2:$G$4</c:f>
              <c:numCache>
                <c:formatCode>0.0;;</c:formatCode>
                <c:ptCount val="3"/>
                <c:pt idx="0">
                  <c:v>8.7705836578185838</c:v>
                </c:pt>
                <c:pt idx="1">
                  <c:v>0</c:v>
                </c:pt>
                <c:pt idx="2">
                  <c:v>8.7599468791800064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Of Hartlepool (35)</c:v>
                </c:pt>
                <c:pt idx="2">
                  <c:v>University Hospital Of North Tees (285)</c:v>
                </c:pt>
              </c:strCache>
            </c:strRef>
          </c:cat>
          <c:val>
            <c:numRef>
              <c:f>Sheet1!$J$2:$J$4</c:f>
              <c:numCache>
                <c:formatCode>0.0;;</c:formatCode>
                <c:ptCount val="3"/>
                <c:pt idx="0">
                  <c:v>0</c:v>
                </c:pt>
                <c:pt idx="1">
                  <c:v>9.796445761379827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1.2294163421814162</c:v>
                </c:pt>
                <c:pt idx="1">
                  <c:v>0.20355423862017297</c:v>
                </c:pt>
                <c:pt idx="2">
                  <c:v>1.2400531208199936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Sheet1!$F$2:$F$4</c:f>
              <c:numCache>
                <c:formatCode>0.0;;</c:formatCode>
                <c:ptCount val="3"/>
                <c:pt idx="0">
                  <c:v>0</c:v>
                </c:pt>
                <c:pt idx="1">
                  <c:v>0</c:v>
                </c:pt>
                <c:pt idx="2">
                  <c:v>7.8447706348659718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Sheet1!$G$2:$G$4</c:f>
              <c:numCache>
                <c:formatCode>0.0;;</c:formatCode>
                <c:ptCount val="3"/>
                <c:pt idx="0">
                  <c:v>7.9083671187659919</c:v>
                </c:pt>
                <c:pt idx="1">
                  <c:v>9.0484000103853113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Of Hartlepool (31)</c:v>
                </c:pt>
                <c:pt idx="2">
                  <c:v>University Hospital Of North Tees (296)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2.0916328812340081</c:v>
                </c:pt>
                <c:pt idx="1">
                  <c:v>0.95159998961468872</c:v>
                </c:pt>
                <c:pt idx="2">
                  <c:v>2.1552293651340282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Of Hartlepool (-)</c:v>
                </c:pt>
                <c:pt idx="2">
                  <c:v>University Hospital Of North Tees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Sheet1!$D$2:$D$4</c:f>
              <c:numCache>
                <c:formatCode>0.0;;</c:formatCode>
                <c:ptCount val="3"/>
                <c:pt idx="0">
                  <c:v>7.9168361574589241</c:v>
                </c:pt>
                <c:pt idx="1">
                  <c:v>0</c:v>
                </c:pt>
                <c:pt idx="2">
                  <c:v>7.7101169810193753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University Hospital Of Hartlepool (-)</c:v>
                </c:pt>
                <c:pt idx="2">
                  <c:v>University Hospital Of North Tees (53)</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Sheet1!$D$2:$D$4</c:f>
              <c:numCache>
                <c:formatCode>0.0;;</c:formatCode>
                <c:ptCount val="3"/>
                <c:pt idx="0">
                  <c:v>7.4838917991172504</c:v>
                </c:pt>
                <c:pt idx="1">
                  <c:v>0</c:v>
                </c:pt>
                <c:pt idx="2">
                  <c:v>7.8855487890597544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Of Hartlepool (-)</c:v>
                </c:pt>
                <c:pt idx="2">
                  <c:v>University Hospital Of North Tees (37)</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Sheet1!$G$2:$G$4</c:f>
              <c:numCache>
                <c:formatCode>0.0;;</c:formatCode>
                <c:ptCount val="3"/>
                <c:pt idx="0">
                  <c:v>6.4153430225359074</c:v>
                </c:pt>
                <c:pt idx="1">
                  <c:v>0</c:v>
                </c:pt>
                <c:pt idx="2">
                  <c:v>6.4593473231968233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University Hospital Of Hartlepool (-)</c:v>
                </c:pt>
                <c:pt idx="2">
                  <c:v>University Hospital Of North Tees (31)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3.5846569774640926</c:v>
                </c:pt>
                <c:pt idx="1">
                  <c:v>0</c:v>
                </c:pt>
                <c:pt idx="2">
                  <c:v>3.5406526768031767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0.27620880743610421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0.66197803405508804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0.18455452659860505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1.9267229726592046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0.18455452659860505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0.66197803405508804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0.56339963360195355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6.0780296636899704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Sheet1!$G$2:$G$4</c:f>
              <c:numCache>
                <c:formatCode>0.0;;</c:formatCode>
                <c:ptCount val="3"/>
                <c:pt idx="0">
                  <c:v>7.3579393056889808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University Hospital Of Hartlepool (-)</c:v>
                </c:pt>
                <c:pt idx="2">
                  <c:v>University Hospital Of North Tees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2.6420606943110192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Sheet1!$G$2:$G$4</c:f>
              <c:numCache>
                <c:formatCode>0.0;;</c:formatCode>
                <c:ptCount val="3"/>
                <c:pt idx="0">
                  <c:v>6.6983946023169452</c:v>
                </c:pt>
                <c:pt idx="1">
                  <c:v>0</c:v>
                </c:pt>
                <c:pt idx="2">
                  <c:v>6.5216396133099241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University Hospital Of Hartlepool (35)</c:v>
                </c:pt>
                <c:pt idx="2">
                  <c:v>University Hospital Of North Tees (341)</c:v>
                </c:pt>
              </c:strCache>
            </c:strRef>
          </c:cat>
          <c:val>
            <c:numRef>
              <c:f>Sheet1!$J$2:$J$4</c:f>
              <c:numCache>
                <c:formatCode>0.0;;</c:formatCode>
                <c:ptCount val="3"/>
                <c:pt idx="0">
                  <c:v>0</c:v>
                </c:pt>
                <c:pt idx="1">
                  <c:v>8.3918898417840229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3.3016053976830548</c:v>
                </c:pt>
                <c:pt idx="1">
                  <c:v>1.6081101582159771</c:v>
                </c:pt>
                <c:pt idx="2">
                  <c:v>3.4783603866900759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Sheet1!$G$2:$G$4</c:f>
              <c:numCache>
                <c:formatCode>0.0;;</c:formatCode>
                <c:ptCount val="3"/>
                <c:pt idx="0">
                  <c:v>5.3371248776991056</c:v>
                </c:pt>
                <c:pt idx="1">
                  <c:v>0</c:v>
                </c:pt>
                <c:pt idx="2">
                  <c:v>5.3003749619998954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Of Hartlepool (-)</c:v>
                </c:pt>
                <c:pt idx="2">
                  <c:v>University Hospital Of North Tees (241)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4.6628751223008944</c:v>
                </c:pt>
                <c:pt idx="1">
                  <c:v>0</c:v>
                </c:pt>
                <c:pt idx="2">
                  <c:v>4.6996250380001046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Sheet1!$G$2:$G$4</c:f>
              <c:numCache>
                <c:formatCode>0.0;;</c:formatCode>
                <c:ptCount val="3"/>
                <c:pt idx="0">
                  <c:v>8.14789382329948</c:v>
                </c:pt>
                <c:pt idx="1">
                  <c:v>0</c:v>
                </c:pt>
                <c:pt idx="2">
                  <c:v>7.7453100323046833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University Hospital Of Hartlepool (-)</c:v>
                </c:pt>
                <c:pt idx="2">
                  <c:v>University Hospital Of North Tees (114)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1.85210617670052</c:v>
                </c:pt>
                <c:pt idx="1">
                  <c:v>0</c:v>
                </c:pt>
                <c:pt idx="2">
                  <c:v>2.2546899676953167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Sheet1!$G$2:$G$4</c:f>
              <c:numCache>
                <c:formatCode>0.0;;</c:formatCode>
                <c:ptCount val="3"/>
                <c:pt idx="0">
                  <c:v>6.8909574370518829</c:v>
                </c:pt>
                <c:pt idx="1">
                  <c:v>8.3071724054423406</c:v>
                </c:pt>
                <c:pt idx="2">
                  <c:v>6.7206807681802418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University Hospital Of Hartlepool (35)</c:v>
                </c:pt>
                <c:pt idx="2">
                  <c:v>University Hospital Of North Tees (349)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3.1090425629481171</c:v>
                </c:pt>
                <c:pt idx="1">
                  <c:v>1.6928275945576594</c:v>
                </c:pt>
                <c:pt idx="2">
                  <c:v>3.2793192318197582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Sheet1!$E$2:$E$4</c:f>
              <c:numCache>
                <c:formatCode>0.0;;</c:formatCode>
                <c:ptCount val="3"/>
                <c:pt idx="0">
                  <c:v>0</c:v>
                </c:pt>
                <c:pt idx="1">
                  <c:v>0</c:v>
                </c:pt>
                <c:pt idx="2">
                  <c:v>7.2041662508547457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Sheet1!$G$2:$G$4</c:f>
              <c:numCache>
                <c:formatCode>0.0;;</c:formatCode>
                <c:ptCount val="3"/>
                <c:pt idx="0">
                  <c:v>7.437572424876703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University Hospital Of Hartlepool (35)</c:v>
                </c:pt>
                <c:pt idx="2">
                  <c:v>University Hospital Of North Tees (325)</c:v>
                </c:pt>
              </c:strCache>
            </c:strRef>
          </c:cat>
          <c:val>
            <c:numRef>
              <c:f>Sheet1!$J$2:$J$4</c:f>
              <c:numCache>
                <c:formatCode>0.0;;</c:formatCode>
                <c:ptCount val="3"/>
                <c:pt idx="0">
                  <c:v>0</c:v>
                </c:pt>
                <c:pt idx="1">
                  <c:v>9.5928915227596558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2.562427575123297</c:v>
                </c:pt>
                <c:pt idx="1">
                  <c:v>0.40710847724034416</c:v>
                </c:pt>
                <c:pt idx="2">
                  <c:v>2.7958337491452543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Sheet1!$G$2:$G$4</c:f>
              <c:numCache>
                <c:formatCode>0.0;;</c:formatCode>
                <c:ptCount val="3"/>
                <c:pt idx="0">
                  <c:v>9.1154771735073403</c:v>
                </c:pt>
                <c:pt idx="1">
                  <c:v>0</c:v>
                </c:pt>
                <c:pt idx="2">
                  <c:v>9.1503682130477468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Sheet1!$I$2:$I$4</c:f>
              <c:numCache>
                <c:formatCode>0.0;;</c:formatCode>
                <c:ptCount val="3"/>
                <c:pt idx="0">
                  <c:v>0</c:v>
                </c:pt>
                <c:pt idx="1">
                  <c:v>9.4703039304758718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University Hospital Of Hartlepool (33)</c:v>
                </c:pt>
                <c:pt idx="2">
                  <c:v>University Hospital Of North Tees (231)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0.88452282649265968</c:v>
                </c:pt>
                <c:pt idx="1">
                  <c:v>0.52969606952412818</c:v>
                </c:pt>
                <c:pt idx="2">
                  <c:v>0.84963178695225317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Sheet1!$E$2:$E$4</c:f>
              <c:numCache>
                <c:formatCode>0.0;;</c:formatCode>
                <c:ptCount val="3"/>
                <c:pt idx="0">
                  <c:v>0</c:v>
                </c:pt>
                <c:pt idx="1">
                  <c:v>0</c:v>
                </c:pt>
                <c:pt idx="2">
                  <c:v>3.8323341619377929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Sheet1!$G$2:$G$4</c:f>
              <c:numCache>
                <c:formatCode>0.0;;</c:formatCode>
                <c:ptCount val="3"/>
                <c:pt idx="0">
                  <c:v>4.1303831877559434</c:v>
                </c:pt>
                <c:pt idx="1">
                  <c:v>5.513259684845873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University Hospital Of Hartlepool (33)</c:v>
                </c:pt>
                <c:pt idx="2">
                  <c:v>University Hospital Of North Tees (271)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5.8696168122440566</c:v>
                </c:pt>
                <c:pt idx="1">
                  <c:v>4.486740315154127</c:v>
                </c:pt>
                <c:pt idx="2">
                  <c:v>6.1676658380622076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Sheet1!$G$2:$G$4</c:f>
              <c:numCache>
                <c:formatCode>0.0;;</c:formatCode>
                <c:ptCount val="3"/>
                <c:pt idx="0">
                  <c:v>6.5588485783482824</c:v>
                </c:pt>
                <c:pt idx="1">
                  <c:v>0</c:v>
                </c:pt>
                <c:pt idx="2">
                  <c:v>6.5009346040068161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University Hospital Of Hartlepool (34)</c:v>
                </c:pt>
                <c:pt idx="2">
                  <c:v>University Hospital Of North Tees (301)</c:v>
                </c:pt>
              </c:strCache>
            </c:strRef>
          </c:cat>
          <c:val>
            <c:numRef>
              <c:f>Sheet1!$J$2:$J$4</c:f>
              <c:numCache>
                <c:formatCode>0.0;;</c:formatCode>
                <c:ptCount val="3"/>
                <c:pt idx="0">
                  <c:v>0</c:v>
                </c:pt>
                <c:pt idx="1">
                  <c:v>8.6270653206303312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3.4411514216517176</c:v>
                </c:pt>
                <c:pt idx="1">
                  <c:v>1.3729346793696688</c:v>
                </c:pt>
                <c:pt idx="2">
                  <c:v>3.4990653959931839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Sheet1!$G$2:$G$4</c:f>
              <c:numCache>
                <c:formatCode>0.0;;</c:formatCode>
                <c:ptCount val="3"/>
                <c:pt idx="0">
                  <c:v>7.5381060425474802</c:v>
                </c:pt>
                <c:pt idx="1">
                  <c:v>7.9765680485560608</c:v>
                </c:pt>
                <c:pt idx="2">
                  <c:v>7.4138333055475254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University Hospital Of Hartlepool (35)</c:v>
                </c:pt>
                <c:pt idx="2">
                  <c:v>University Hospital Of North Tees (309)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2.4618939574525198</c:v>
                </c:pt>
                <c:pt idx="1">
                  <c:v>2.0234319514439392</c:v>
                </c:pt>
                <c:pt idx="2">
                  <c:v>2.5861666944524746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0.1295586454928559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0.60080960561221186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0.16750122607607398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1.7486889440066147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0.16750122607607398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0.60080960561221275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1.1091718493180913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6.6613891135046623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Sheet1!$G$2:$G$4</c:f>
              <c:numCache>
                <c:formatCode>0.0;;</c:formatCode>
                <c:ptCount val="3"/>
                <c:pt idx="0">
                  <c:v>8.08061489510869</c:v>
                </c:pt>
                <c:pt idx="1">
                  <c:v>0</c:v>
                </c:pt>
                <c:pt idx="2">
                  <c:v>7.9338500550187776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University Hospital Of Hartlepool (-)</c:v>
                </c:pt>
                <c:pt idx="2">
                  <c:v>University Hospital Of North Tees (167)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1.91938510489131</c:v>
                </c:pt>
                <c:pt idx="1">
                  <c:v>0</c:v>
                </c:pt>
                <c:pt idx="2">
                  <c:v>2.0661499449812224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Sheet1!$G$2:$G$4</c:f>
              <c:numCache>
                <c:formatCode>0.0;;</c:formatCode>
                <c:ptCount val="3"/>
                <c:pt idx="0">
                  <c:v>6.9463763336154676</c:v>
                </c:pt>
                <c:pt idx="1">
                  <c:v>0</c:v>
                </c:pt>
                <c:pt idx="2">
                  <c:v>6.7636720332989873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Of Hartlepool (-)</c:v>
                </c:pt>
                <c:pt idx="2">
                  <c:v>University Hospital Of North Tees (201)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3.0536236663845324</c:v>
                </c:pt>
                <c:pt idx="1">
                  <c:v>0</c:v>
                </c:pt>
                <c:pt idx="2">
                  <c:v>3.2363279667010127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8.9121529135760227</c:v>
                </c:pt>
                <c:pt idx="1">
                  <c:v>0</c:v>
                </c:pt>
                <c:pt idx="2">
                  <c:v>8.8357566092161317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9.7068606590975985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1.0878470864239773</c:v>
                </c:pt>
                <c:pt idx="1">
                  <c:v>0.29313934090240146</c:v>
                </c:pt>
                <c:pt idx="2">
                  <c:v>1.1642433907838683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Sheet1!$G$2:$G$4</c:f>
              <c:numCache>
                <c:formatCode>0.0;;</c:formatCode>
                <c:ptCount val="3"/>
                <c:pt idx="0">
                  <c:v>8.9603058955465915</c:v>
                </c:pt>
                <c:pt idx="1">
                  <c:v>0</c:v>
                </c:pt>
                <c:pt idx="2">
                  <c:v>8.8951554922387981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Sheet1!$I$2:$I$4</c:f>
              <c:numCache>
                <c:formatCode>0.0;;</c:formatCode>
                <c:ptCount val="3"/>
                <c:pt idx="0">
                  <c:v>0</c:v>
                </c:pt>
                <c:pt idx="1">
                  <c:v>9.67067560105653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University Hospital Of Hartlepool (33)</c:v>
                </c:pt>
                <c:pt idx="2">
                  <c:v>University Hospital Of North Tees (344)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1.0396941044534085</c:v>
                </c:pt>
                <c:pt idx="1">
                  <c:v>0.32932439894346999</c:v>
                </c:pt>
                <c:pt idx="2">
                  <c:v>1.1048445077612019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Sheet1!$G$2:$G$4</c:f>
              <c:numCache>
                <c:formatCode>0.0;;</c:formatCode>
                <c:ptCount val="3"/>
                <c:pt idx="0">
                  <c:v>8.066792549519235</c:v>
                </c:pt>
                <c:pt idx="1">
                  <c:v>0</c:v>
                </c:pt>
                <c:pt idx="2">
                  <c:v>7.9286623303661443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University Hospital Of Hartlepool (35)</c:v>
                </c:pt>
                <c:pt idx="2">
                  <c:v>University Hospital Of North Tees (347)</c:v>
                </c:pt>
              </c:strCache>
            </c:strRef>
          </c:cat>
          <c:val>
            <c:numRef>
              <c:f>Sheet1!$J$2:$J$4</c:f>
              <c:numCache>
                <c:formatCode>0.0;;</c:formatCode>
                <c:ptCount val="3"/>
                <c:pt idx="0">
                  <c:v>0</c:v>
                </c:pt>
                <c:pt idx="1">
                  <c:v>9.5401342629354975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1.933207450480765</c:v>
                </c:pt>
                <c:pt idx="1">
                  <c:v>0.45986573706450251</c:v>
                </c:pt>
                <c:pt idx="2">
                  <c:v>2.0713376696338557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7.4438311456633972</c:v>
                </c:pt>
                <c:pt idx="1">
                  <c:v>7.2695493913032943</c:v>
                </c:pt>
                <c:pt idx="2">
                  <c:v>6.5185866124130696</c:v>
                </c:pt>
                <c:pt idx="3">
                  <c:v>6.7760446496715092</c:v>
                </c:pt>
                <c:pt idx="4">
                  <c:v>6.6613891135046623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6.1364195242030082</c:v>
                </c:pt>
                <c:pt idx="1">
                  <c:v>6.6973903162004609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8.0747539971358346</c:v>
                </c:pt>
                <c:pt idx="1">
                  <c:v>8.6700239083547093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8.4461762924031785</c:v>
                </c:pt>
                <c:pt idx="1">
                  <c:v>8.5247452126899752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8.9374150791742792</c:v>
                </c:pt>
                <c:pt idx="1">
                  <c:v>9.0469165929206117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5.4920643204166453E-2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0.48159146972149536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0.1342641011272292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1.4016980933115075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0.1342641011272292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0.48159146972149536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0.26837701814273274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8.2281164599332133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3.3823053075481111</c:v>
                </c:pt>
                <c:pt idx="1">
                  <c:v>3.6397346828406021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7.471858480177568</c:v>
                </c:pt>
                <c:pt idx="1">
                  <c:v>6.7341712155172129</c:v>
                </c:pt>
                <c:pt idx="2">
                  <c:v>6.5611457107881517</c:v>
                </c:pt>
                <c:pt idx="3">
                  <c:v>6.3457309219118283</c:v>
                </c:pt>
                <c:pt idx="4">
                  <c:v>7.0751723389675512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8.9621788638962947</c:v>
                </c:pt>
                <c:pt idx="1">
                  <c:v>8.9476359080169683</c:v>
                </c:pt>
                <c:pt idx="2">
                  <c:v>8.6798537371934739</c:v>
                </c:pt>
                <c:pt idx="3">
                  <c:v>8.6300190604495679</c:v>
                </c:pt>
                <c:pt idx="4">
                  <c:v>8.8513973438853686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8.2394659688479628</c:v>
                </c:pt>
                <c:pt idx="1">
                  <c:v>8.3527781362619589</c:v>
                </c:pt>
                <c:pt idx="2">
                  <c:v>8.0581334133709142</c:v>
                </c:pt>
                <c:pt idx="3">
                  <c:v>8.0722254773589004</c:v>
                </c:pt>
                <c:pt idx="4">
                  <c:v>8.1701722275695392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8.3934925338823785</c:v>
                </c:pt>
                <c:pt idx="1">
                  <c:v>8.7437370610907692</c:v>
                </c:pt>
                <c:pt idx="2">
                  <c:v>8.0998838354314859</c:v>
                </c:pt>
                <c:pt idx="3">
                  <c:v>8.0414396158394741</c:v>
                </c:pt>
                <c:pt idx="4">
                  <c:v>7.9272603051320729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9.3370980302845723</c:v>
                </c:pt>
                <c:pt idx="1">
                  <c:v>9.4092156811141923</c:v>
                </c:pt>
                <c:pt idx="2">
                  <c:v>9.3668348285792238</c:v>
                </c:pt>
                <c:pt idx="3">
                  <c:v>9.4498895386005177</c:v>
                </c:pt>
                <c:pt idx="4">
                  <c:v>9.4417986074571445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8.7476549900090621</c:v>
                </c:pt>
                <c:pt idx="1">
                  <c:v>8.7790504940330791</c:v>
                </c:pt>
                <c:pt idx="2">
                  <c:v>8.4476350677104985</c:v>
                </c:pt>
                <c:pt idx="3">
                  <c:v>8.6813607110853326</c:v>
                </c:pt>
                <c:pt idx="4">
                  <c:v>8.5365661184349886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9.3205591718164484</c:v>
                </c:pt>
                <c:pt idx="1">
                  <c:v>9.1673259098831039</c:v>
                </c:pt>
                <c:pt idx="2">
                  <c:v>9.0590618972501868</c:v>
                </c:pt>
                <c:pt idx="3">
                  <c:v>9.1177463999937984</c:v>
                </c:pt>
                <c:pt idx="4">
                  <c:v>8.9854340177817722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8.6641619684603288</c:v>
                </c:pt>
                <c:pt idx="1">
                  <c:v>8.7078974696422122</c:v>
                </c:pt>
                <c:pt idx="2">
                  <c:v>8.4556760407021052</c:v>
                </c:pt>
                <c:pt idx="3">
                  <c:v>8.7648800508395794</c:v>
                </c:pt>
                <c:pt idx="4">
                  <c:v>8.8710411986563287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8.894902434518162</c:v>
                </c:pt>
                <c:pt idx="1">
                  <c:v>8.8729293354245335</c:v>
                </c:pt>
                <c:pt idx="2">
                  <c:v>8.7122096583096109</c:v>
                </c:pt>
                <c:pt idx="3">
                  <c:v>8.5684778163404136</c:v>
                </c:pt>
                <c:pt idx="4">
                  <c:v>8.6025177591679629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7.8110897566925352E-2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0.6659139510300518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0.18565183082423964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1.9381786724921586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0.18565183082423964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0.66591395103005091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0.26504756026536569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7.1964803234413361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9.1805513707184936</c:v>
                </c:pt>
                <c:pt idx="1">
                  <c:v>9.1834785830494443</c:v>
                </c:pt>
                <c:pt idx="2">
                  <c:v>9.1153071457928494</c:v>
                </c:pt>
                <c:pt idx="3">
                  <c:v>8.8427709359585691</c:v>
                </c:pt>
                <c:pt idx="4">
                  <c:v>8.8792708484108829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8.7184282077182864</c:v>
                </c:pt>
                <c:pt idx="1">
                  <c:v>8.820594579627608</c:v>
                </c:pt>
                <c:pt idx="2">
                  <c:v>8.4942976484266151</c:v>
                </c:pt>
                <c:pt idx="3">
                  <c:v>8.5236111532534409</c:v>
                </c:pt>
                <c:pt idx="4">
                  <c:v>8.8134679027730805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7.4442992314092624</c:v>
                </c:pt>
                <c:pt idx="1">
                  <c:v>7.458583793861183</c:v>
                </c:pt>
                <c:pt idx="2">
                  <c:v>6.9338104596124266</c:v>
                </c:pt>
                <c:pt idx="3">
                  <c:v>6.9842179122365664</c:v>
                </c:pt>
                <c:pt idx="4">
                  <c:v>6.8256553532239739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8.336832721701942</c:v>
                </c:pt>
                <c:pt idx="1">
                  <c:v>8.2868476330334779</c:v>
                </c:pt>
                <c:pt idx="2">
                  <c:v>7.5578995989510727</c:v>
                </c:pt>
                <c:pt idx="3">
                  <c:v>7.5129923877917379</c:v>
                </c:pt>
                <c:pt idx="4">
                  <c:v>7.7176655108459267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7.3625346091439292</c:v>
                </c:pt>
                <c:pt idx="1">
                  <c:v>7.2359665169596283</c:v>
                </c:pt>
                <c:pt idx="2">
                  <c:v>7.1179911806667482</c:v>
                </c:pt>
                <c:pt idx="3">
                  <c:v>7.0424774926877562</c:v>
                </c:pt>
                <c:pt idx="4">
                  <c:v>7.0934552700756388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8.9419625146300348</c:v>
                </c:pt>
                <c:pt idx="1">
                  <c:v>9.0165053509033193</c:v>
                </c:pt>
                <c:pt idx="2">
                  <c:v>8.7644211186716205</c:v>
                </c:pt>
                <c:pt idx="3">
                  <c:v>8.9656247742421424</c:v>
                </c:pt>
                <c:pt idx="4">
                  <c:v>8.7650806649477762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7.8176911798989197</c:v>
                </c:pt>
                <c:pt idx="1">
                  <c:v>7.9745301157891744</c:v>
                </c:pt>
                <c:pt idx="2">
                  <c:v>7.6633301058251284</c:v>
                </c:pt>
                <c:pt idx="3">
                  <c:v>7.5619328010763054</c:v>
                </c:pt>
                <c:pt idx="4">
                  <c:v>7.53825599618746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9.5954030558927439</c:v>
                </c:pt>
                <c:pt idx="1">
                  <c:v>9.5077510923121284</c:v>
                </c:pt>
                <c:pt idx="2">
                  <c:v>9.4770693798699153</c:v>
                </c:pt>
                <c:pt idx="3">
                  <c:v>9.4998912826507507</c:v>
                </c:pt>
                <c:pt idx="4">
                  <c:v>9.3980975288155069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8.7245967697076701</c:v>
                </c:pt>
                <c:pt idx="1">
                  <c:v>8.8644861249879856</c:v>
                </c:pt>
                <c:pt idx="2">
                  <c:v>8.8034042581294827</c:v>
                </c:pt>
                <c:pt idx="3">
                  <c:v>8.7025516683446966</c:v>
                </c:pt>
                <c:pt idx="4">
                  <c:v>8.7705836578185838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8.2658819012977336</c:v>
                </c:pt>
                <c:pt idx="1">
                  <c:v>8.3272009111315164</c:v>
                </c:pt>
                <c:pt idx="2">
                  <c:v>7.9148350142916568</c:v>
                </c:pt>
                <c:pt idx="3">
                  <c:v>7.7982389553954583</c:v>
                </c:pt>
                <c:pt idx="4">
                  <c:v>7.9083671187659919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7.5818358691699173</c:v>
                </c:pt>
                <c:pt idx="1">
                  <c:v>7.1261703463036801</c:v>
                </c:pt>
                <c:pt idx="2">
                  <c:v>6.9843777939035387</c:v>
                </c:pt>
                <c:pt idx="3">
                  <c:v>6.7129045241916998</c:v>
                </c:pt>
                <c:pt idx="4">
                  <c:v>6.6983946023169452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5.5929091982342394</c:v>
                </c:pt>
                <c:pt idx="1">
                  <c:v>5.3878613991707587</c:v>
                </c:pt>
                <c:pt idx="2">
                  <c:v>5.3371248776991056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8.8577201507217609</c:v>
                </c:pt>
                <c:pt idx="1">
                  <c:v>8.513861812188825</c:v>
                </c:pt>
                <c:pt idx="2">
                  <c:v>8.7313872506587185</c:v>
                </c:pt>
                <c:pt idx="3">
                  <c:v>7.8362924902796669</c:v>
                </c:pt>
                <c:pt idx="4">
                  <c:v>8.14789382329948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7.6195971121624924</c:v>
                </c:pt>
                <c:pt idx="1">
                  <c:v>7.17103590452058</c:v>
                </c:pt>
                <c:pt idx="2">
                  <c:v>7.1588007428328737</c:v>
                </c:pt>
                <c:pt idx="3">
                  <c:v>6.8537512453366949</c:v>
                </c:pt>
                <c:pt idx="4">
                  <c:v>6.8909574370518829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7.4214377383601562</c:v>
                </c:pt>
                <c:pt idx="1">
                  <c:v>8.0013723228080558</c:v>
                </c:pt>
                <c:pt idx="2">
                  <c:v>7.9804248905771296</c:v>
                </c:pt>
                <c:pt idx="3">
                  <c:v>7.2758817590080822</c:v>
                </c:pt>
                <c:pt idx="4">
                  <c:v>7.437572424876703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8.9800580260556639</c:v>
                </c:pt>
                <c:pt idx="1">
                  <c:v>9.0019784311934394</c:v>
                </c:pt>
                <c:pt idx="2">
                  <c:v>8.9581659393070137</c:v>
                </c:pt>
                <c:pt idx="3">
                  <c:v>9.1154771735073403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4.6621052473467914</c:v>
                </c:pt>
                <c:pt idx="1">
                  <c:v>4.1408583625729021</c:v>
                </c:pt>
                <c:pt idx="2">
                  <c:v>4.4589741871507496</c:v>
                </c:pt>
                <c:pt idx="3">
                  <c:v>4.1023536426169409</c:v>
                </c:pt>
                <c:pt idx="4">
                  <c:v>4.1303831877559434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6.7092064094572814</c:v>
                </c:pt>
                <c:pt idx="1">
                  <c:v>7.0015461787027107</c:v>
                </c:pt>
                <c:pt idx="2">
                  <c:v>6.9842584446022151</c:v>
                </c:pt>
                <c:pt idx="3">
                  <c:v>6.5198287405244084</c:v>
                </c:pt>
                <c:pt idx="4">
                  <c:v>6.5588485783482824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7.946781918369382</c:v>
                </c:pt>
                <c:pt idx="1">
                  <c:v>7.9001586704324307</c:v>
                </c:pt>
                <c:pt idx="2">
                  <c:v>7.6716223155454291</c:v>
                </c:pt>
                <c:pt idx="3">
                  <c:v>7.6486345062535159</c:v>
                </c:pt>
                <c:pt idx="4">
                  <c:v>7.5381060425474802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8.3084337524452181</c:v>
                </c:pt>
                <c:pt idx="1">
                  <c:v>8.8710237786490715</c:v>
                </c:pt>
                <c:pt idx="2">
                  <c:v>8.1689729491520868</c:v>
                </c:pt>
                <c:pt idx="3">
                  <c:v>7.9715263789010242</c:v>
                </c:pt>
                <c:pt idx="4">
                  <c:v>8.08061489510869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8.9633267344628162</c:v>
                </c:pt>
                <c:pt idx="1">
                  <c:v>8.9121529135760227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9.1150692619435141</c:v>
                </c:pt>
                <c:pt idx="1">
                  <c:v>9.1593265091133418</c:v>
                </c:pt>
                <c:pt idx="2">
                  <c:v>9.1285542784604381</c:v>
                </c:pt>
                <c:pt idx="3">
                  <c:v>9.0719597946862063</c:v>
                </c:pt>
                <c:pt idx="4">
                  <c:v>8.9603058955465915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8.1699950778795341</c:v>
                </c:pt>
                <c:pt idx="1">
                  <c:v>8.1882663085078828</c:v>
                </c:pt>
                <c:pt idx="2">
                  <c:v>8.0869734292607767</c:v>
                </c:pt>
                <c:pt idx="3">
                  <c:v>7.9474553246497726</c:v>
                </c:pt>
                <c:pt idx="4">
                  <c:v>8.066792549519235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7.5007686279798973</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0.82739726027397265</c:v>
                </c:pt>
                <c:pt idx="1">
                  <c:v>0.17260273972602741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0.29106955391928224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0.11690650315470386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1.2204872426203002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0.11690650315470563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0.41933155774024566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1.215685033265113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3.6397346828406021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0.29067800760567053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0.21912425364927124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6.1090203629246886E-2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0.63777302516615109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6.1090203629246886E-2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3.6711283259453609E-2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9.0469165929206117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0.18652283704349948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0.3121265335594412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8.7018543934242132E-2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0.90846120512726003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8.7018543934242132E-2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0.3121265335594412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7.4644601420702728E-2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8.5247452126899752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0.12519601319834273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0.26771946481881237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7.4638185179956906E-2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0.77921202299517223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7.4638185179956906E-2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0.26771946481881237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0.38211506247587224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8.6700239083547093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6.4331794802366282E-2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0.1581828240376657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1.6514061538915641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0.1581828240376657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0.56738545950423624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1.3254832925156794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6.6973903162004609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0.26004906176515341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7.5224667499055542E-2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0.78533481487728096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7.5224667499055542E-2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0.26982311635074474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0.21993928203703739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8.8513973438853686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0.43192588572661084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0.16085880007339171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1.6793429625808098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0.16085880007339171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0.57698390928467091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0.86275530136976997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7.0751723389675512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7.7813169201493206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5.9278350515463908E-2</c:v>
                </c:pt>
                <c:pt idx="1">
                  <c:v>6.9587628865979384E-2</c:v>
                </c:pt>
                <c:pt idx="2">
                  <c:v>0.26804123711340211</c:v>
                </c:pt>
                <c:pt idx="3">
                  <c:v>0.60309278350515461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0.19316217845163663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5.485137456544642E-2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0.57264053830029127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5.485137456544642E-2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0.12996277513305543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9.4417986074571445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0.57332086741427979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0.18225570124444168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1.9027235633701025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0.18225570124444168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0.65373238483352125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0.3677744121339277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5.8608147808194868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0.4701987602884552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0.13764298806361364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1.4369731916921014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0.13764298806361452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0.4937111883361851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3.6940680496469369E-2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7.5065386797683598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0.38658695228532736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0.36842513872582217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0.10271417413664707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1.0723213490028343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0.10271417413664707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0.36842513872582217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0.44160384986853174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7.9272603051320729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0.27758119039860318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0.11179445399737897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1.1671181774972998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0.11179445399737808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0.40099516516548839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0.42459037381543041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8.1701722275695392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8.7976804449576971</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0.19064096402057729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7.5680989820847699E-2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0.790098754925463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7.5680989820847699E-2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0.27145989740967558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0.13691430455669718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8.8710411986563287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0.19997460378618115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6.434059303514239E-2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0.6717066276295931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6.434059303514239E-2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0.23078306488779354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0.12111225583563368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8.9854340177817722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0.94072164948453607</c:v>
                </c:pt>
                <c:pt idx="1">
                  <c:v>1.030927835051546E-2</c:v>
                </c:pt>
                <c:pt idx="2">
                  <c:v>1.030927835051546E-2</c:v>
                </c:pt>
                <c:pt idx="3">
                  <c:v>7.7319587628865982E-3</c:v>
                </c:pt>
                <c:pt idx="4">
                  <c:v>0</c:v>
                </c:pt>
                <c:pt idx="5">
                  <c:v>3.0927835051546389E-2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0.23028826083085452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7.6102325985891284E-2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0.79449744448005433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7.6102325985891284E-2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0.27297118673620702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0.35232130698225639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8.5365661184349886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8.2802279658939746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0.22525488051709708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0.38049047996675966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0.10607790106778303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1.107438179087791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0.10607790106778303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0.38049047996675789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0.7567775779904462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6.8256553532239739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9.6868903056666511E-2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0.28246523378968291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7.8749195321911714E-2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0.82213038336985633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7.8749195321911714E-2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0.28246523378968291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0.11075501977948754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8.8134679027730805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6.1339841375088966E-2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0.21659153970723111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6.0384101918106836E-2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0.6304014238678235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6.0384101918106836E-2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0.21659153970723111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0.3215772020507508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8.8792708484108829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3.5309632264405089E-2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0.25707697713186928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7.1671139181674448E-2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0.74823648535222986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7.1671139181674448E-2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0.25707697713187017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0.37760662382349786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8.6025177591679629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0.28720626631853791</c:v>
                </c:pt>
                <c:pt idx="1">
                  <c:v>7.832898172323759E-3</c:v>
                </c:pt>
                <c:pt idx="2">
                  <c:v>0.67624020887728464</c:v>
                </c:pt>
                <c:pt idx="3">
                  <c:v>0</c:v>
                </c:pt>
                <c:pt idx="4">
                  <c:v>0</c:v>
                </c:pt>
                <c:pt idx="5">
                  <c:v>1.044386422976501E-2</c:v>
                </c:pt>
                <c:pt idx="6">
                  <c:v>2.6109660574412542E-3</c:v>
                </c:pt>
                <c:pt idx="7">
                  <c:v>2.6109660574412542E-3</c:v>
                </c:pt>
                <c:pt idx="8">
                  <c:v>1.305483028720626E-2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8.1702151067795548</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0.16559590106926247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0.34840046594732144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9.7131445080986367E-2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1.0140384527774415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9.7131445080986367E-2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0.34840046594732144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0.58014841287075392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7.53825599618746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0.18190690609248961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6.4218587394524462E-2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0.67043290611810136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6.4218587394524462E-2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0.23034544325039263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0.2708259622669047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8.7650806649477762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0.1134486629596223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0.28236827033811629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7.8722162636565507E-2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0.82184816598494326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7.8722162636564619E-2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0.2823682703381154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0.53477865126130197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7.0934552700756388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0.12815130814029185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0.28653087571199798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7.9882665892976767E-2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0.83396365469813638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7.9882665892975879E-2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0.28653087571199798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0.56181375889012841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7.7176655108459267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0.24003628271331223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0.26526752469784043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7.3954602606224107E-2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0.77207551828410192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7.3954602606224995E-2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0.26526752469784043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0.58789772115921757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7.9083671187659919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0.28586589689578368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0.1978379126433456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5.5155730904676403E-2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0.57581797513413946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5.5155730904676403E-2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0.1978379126433456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0.31629276577444898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8.7705836578185838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9.1811593744814957E-3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0.14804568924275685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4.1274031293442093E-2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0.43089500828277849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4.1274031293442093E-2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0.14804568924275685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3.739803332366165E-2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9.3980975288155069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7.9168361574589241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7.4838917991172504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6.8866411641124436</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0.3245469519496611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0.23712100172451933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2.4755094862357403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0.23712100172451933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0.42326801071580178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7.3579393056889808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0.43955093074508511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0.23347225119797788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2.4374170504090236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0.23347225119797876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0.4198284557856411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6.4153430225359074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6.9892499432843032</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0.28847077394738374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8.9907338297065209E-2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0.93861980684091151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8.9907338297066097E-2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0.32248834070844534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0.7542066642012335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6.8909574370518829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1.021374745604188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0.51489692850418045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0.14354941402671528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1.4986354375289039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0.14354941402671528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0.51489692850418045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2.316888422300778E-2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8.14789382329948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0.37215413192765467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0.10432654567778066</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1.0891542782515451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0.10432654567778066</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0.37420854898747979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0.99214998699210799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5.3371248776991056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0.26537459028319432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9.1858404476704791E-2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0.95898865987731519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9.1858404476704791E-2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0.32948661367261156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0.48825658881830236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6.6983946023169452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0.20948980526237282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0.3308253276865436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9.2231627934858729E-2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0.9628850596243943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9.2231627934858729E-2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0.3308253276865436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1.2690677740481728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6.5588485783482824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0.3247044011404161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0.11121029244403191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1.161019614079116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0.11121029244403235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0.39889983798072048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0.43089145906003168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4.1303831877559434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6.4187074672961586E-2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0.14197811061800358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3.9582435737269606E-2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0.41323499160048272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3.9582435737269606E-2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0.14197811061800358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0.20448115155155655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9.1154771735073403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0.35099730547969532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0.11343838145202412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1.1842805459887629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0.11343838145202412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0.40689176323118126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0.5249909858775279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7.437572424876703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6.8256553532239739</c:v>
                </c:pt>
                <c:pt idx="1">
                  <c:v>7.437572424876703</c:v>
                </c:pt>
                <c:pt idx="2">
                  <c:v>7.9168361574589241</c:v>
                </c:pt>
                <c:pt idx="3" formatCode="General">
                  <c:v>7.5065386797683598</c:v>
                </c:pt>
                <c:pt idx="4">
                  <c:v>5.8608147808194868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7.5540678216351358</c:v>
                </c:pt>
                <c:pt idx="1">
                  <c:v>7.9251794440750336</c:v>
                </c:pt>
                <c:pt idx="2">
                  <c:v>8.3932249382655506</c:v>
                </c:pt>
                <c:pt idx="3" formatCode="General">
                  <c:v>7.9619392085868821</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0.37524747444411499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0.39559693620343062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0.11028946812275464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1.1514063393126381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0.11028946812275464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0.39559693620343062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0.36219105049547906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6.9463763336154676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2.8009563725786002E-2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0.39671811463624884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0.11060204428730547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1.1546695899521362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0.11060204428730636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0.39671811463624884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0.22513701879408465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8.08061489510869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0.6056829094364895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0.51444183465986537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0.14342253726544119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1.4973108622115214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0.14342253726544207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0.51444183465986626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0.62403483089386924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7.5381060425474802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8.9121529135760227</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0.28119230447200572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0.22849160911076005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6.3701752296633884E-2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0.66503722130594412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6.3701752296633884E-2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0.22849160911076005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0.15502248234192528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8.9121529135760227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8.9603058955465915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8.2281164599332133</c:v>
                </c:pt>
                <c:pt idx="1">
                  <c:v>6.9463763336154676</c:v>
                </c:pt>
                <c:pt idx="2">
                  <c:v>7.0751723389675512</c:v>
                </c:pt>
                <c:pt idx="3">
                  <c:v>6.0780296636899704</c:v>
                </c:pt>
                <c:pt idx="4">
                  <c:v>8.6700239083547093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7.637202179542828</c:v>
                </c:pt>
                <c:pt idx="1">
                  <c:v>6.408272257290359</c:v>
                </c:pt>
                <c:pt idx="2">
                  <c:v>6.5850200196343787</c:v>
                </c:pt>
                <c:pt idx="3">
                  <c:v>5.6373932418186374</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0.11873966926182611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0.20263201156000044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5.6492289839434662E-2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0.58977146005468484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5.6492289839434662E-2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0.20263201156000044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0.16969070194375568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8.9603058955465915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8.066792549519235</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3.700205077065899E-2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0.28045348285418203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7.8188334202001997E-2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0.81627507315819781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7.8188334202001997E-2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0.28045348285418115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0.49032731146970931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8.066792549519235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Sheet1!$G$2:$G$4</c:f>
              <c:numCache>
                <c:formatCode>0.0;;</c:formatCode>
                <c:ptCount val="3"/>
                <c:pt idx="0">
                  <c:v>7.1964803234413361</c:v>
                </c:pt>
                <c:pt idx="1">
                  <c:v>7.2229205700606984</c:v>
                </c:pt>
                <c:pt idx="2">
                  <c:v>7.4767952338646229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University Hospital Of Hartlepool (34)</c:v>
                </c:pt>
                <c:pt idx="2">
                  <c:v>University Hospital Of North Tees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2.8035196765586639</c:v>
                </c:pt>
                <c:pt idx="1">
                  <c:v>2.7770794299393016</c:v>
                </c:pt>
                <c:pt idx="2">
                  <c:v>2.5232047661353771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Sheet1!$G$2:$G$4</c:f>
              <c:numCache>
                <c:formatCode>0.0;;</c:formatCode>
                <c:ptCount val="3"/>
                <c:pt idx="0">
                  <c:v>8.2281164599332133</c:v>
                </c:pt>
                <c:pt idx="1">
                  <c:v>8.4093475603028303</c:v>
                </c:pt>
                <c:pt idx="2">
                  <c:v>8.4192862901888788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University Hospital Of Hartlepool (34)</c:v>
                </c:pt>
                <c:pt idx="2">
                  <c:v>University Hospital Of North Tees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1.7718835400667867</c:v>
                </c:pt>
                <c:pt idx="1">
                  <c:v>1.5906524396971697</c:v>
                </c:pt>
                <c:pt idx="2">
                  <c:v>1.5807137098111212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Sheet1!$G$2:$G$4</c:f>
              <c:numCache>
                <c:formatCode>0.0;;</c:formatCode>
                <c:ptCount val="3"/>
                <c:pt idx="0">
                  <c:v>6.6613891135046623</c:v>
                </c:pt>
                <c:pt idx="1">
                  <c:v>0</c:v>
                </c:pt>
                <c:pt idx="2">
                  <c:v>6.4265998998499771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Sheet1!$I$2:$I$4</c:f>
              <c:numCache>
                <c:formatCode>0.0;;</c:formatCode>
                <c:ptCount val="3"/>
                <c:pt idx="0">
                  <c:v>0</c:v>
                </c:pt>
                <c:pt idx="1">
                  <c:v>9.2082642080893589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University Hospital Of Hartlepool (35)</c:v>
                </c:pt>
                <c:pt idx="2">
                  <c:v>University Hospital Of North Tees (336)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3.3386108864953377</c:v>
                </c:pt>
                <c:pt idx="1">
                  <c:v>0.79173579191064114</c:v>
                </c:pt>
                <c:pt idx="2">
                  <c:v>3.5734001001500229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Sheet1!$G$2:$G$4</c:f>
              <c:numCache>
                <c:formatCode>0.0;;</c:formatCode>
                <c:ptCount val="3"/>
                <c:pt idx="0">
                  <c:v>6.0780296636899704</c:v>
                </c:pt>
                <c:pt idx="1">
                  <c:v>0</c:v>
                </c:pt>
                <c:pt idx="2">
                  <c:v>6.1038668667067437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University Hospital Of Hartlepool (-)</c:v>
                </c:pt>
                <c:pt idx="2">
                  <c:v>University Hospital Of North Tees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3.9219703363100296</c:v>
                </c:pt>
                <c:pt idx="1">
                  <c:v>0</c:v>
                </c:pt>
                <c:pt idx="2">
                  <c:v>3.8961331332932563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Sheet1!$G$2:$G$4</c:f>
              <c:numCache>
                <c:formatCode>0.0;;</c:formatCode>
                <c:ptCount val="3"/>
                <c:pt idx="0">
                  <c:v>8.6700239083547093</c:v>
                </c:pt>
                <c:pt idx="1">
                  <c:v>0</c:v>
                </c:pt>
                <c:pt idx="2">
                  <c:v>8.4721594401548028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University Hospital Of Hartlepool (35)</c:v>
                </c:pt>
                <c:pt idx="2">
                  <c:v>University Hospital Of North Tees (346)</c:v>
                </c:pt>
              </c:strCache>
            </c:strRef>
          </c:cat>
          <c:val>
            <c:numRef>
              <c:f>Sheet1!$J$2:$J$4</c:f>
              <c:numCache>
                <c:formatCode>0.0;;</c:formatCode>
                <c:ptCount val="3"/>
                <c:pt idx="0">
                  <c:v>0</c:v>
                </c:pt>
                <c:pt idx="1">
                  <c:v>10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1.3299760916452907</c:v>
                </c:pt>
                <c:pt idx="1">
                  <c:v>0</c:v>
                </c:pt>
                <c:pt idx="2">
                  <c:v>1.5278405598451972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RVW | North Tees and Hartlepool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 Tees and Hartlepool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8683471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69674581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5181811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33642940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58115943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 Tees and Hartlepool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Tees and Hartlepool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388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Quality of information given while on waiting list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049760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2818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3271630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5916704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76894527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96326672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34404714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4308695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53088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841083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42446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2713784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6219470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5185730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61897609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08904427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2593782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5515462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78433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0658489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40927263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92810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9718160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389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4100635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4603051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58358373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45949413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00202673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98001610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02274231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255857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9748864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98853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9008896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801329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73067289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9815727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50683282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016679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2348873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0951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502604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1366025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33921038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6535014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5465797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1585149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072255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0932758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56046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64121593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74273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58466179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6206317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78244136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4477307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42448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8831901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9951040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3139466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42436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13699074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0745241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5398453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0211569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64760052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0432207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57728765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47909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45351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487209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1556190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1499395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86422826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2209845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03706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13796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45668684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7557312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56196001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06486170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37384324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5167211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735407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3156509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820929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1072407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72378211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919832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44176272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08605808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4430795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28109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2857102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1155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5581663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7812841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37432204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543960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776264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7867306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233166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75666020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896602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02035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5459233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21256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2232506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85998439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777373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046288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4056805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8254978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3031631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87963871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6422475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7632248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874858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3109413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3494474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4862137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142245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9890197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4020361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208602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6675925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481872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93119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0958857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425850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0780433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2759299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0696390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8250658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87537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21219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1438732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640075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6875997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5631194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07433164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7616921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19202768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3976539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5664066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2814910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7788822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469680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038795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789167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5749963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1778900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6002322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2106421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152867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535182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198473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784173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709256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0453919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96509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509561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8618220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8107664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2716572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8467695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5865077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558179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02304236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26416789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6835111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49202101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1135799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159730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97864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658893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384563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814556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4619758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747759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216793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0836446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04487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49428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024621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465275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8667487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4567559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95434391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83805615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22199034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300505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99253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92108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74533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29299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732263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72261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98293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50795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819311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42329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29633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341202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82015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23095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815300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337665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18753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035010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09634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15772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681676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432461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56354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17231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111462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8199107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99474246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3256620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64639070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0515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55878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24660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19271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995682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5072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59315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9566324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10144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56133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431725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342639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31168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32923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251500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81151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17398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456213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6147822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4128683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292931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318673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10897</TotalTime>
  <Words>15913</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 Tees and Hartlepool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2025-08-04T14:19:07Z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